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윤고딕 Medium" charset="1" panose="020B0603000000000000"/>
      <p:regular r:id="rId9"/>
    </p:embeddedFont>
    <p:embeddedFont>
      <p:font typeface="제주한라산" charset="1" panose="02000300000000000000"/>
      <p:regular r:id="rId10"/>
    </p:embeddedFont>
    <p:embeddedFont>
      <p:font typeface="윤고딕 Bold" charset="1" panose="020B0803000000000000"/>
      <p:regular r:id="rId11"/>
    </p:embeddedFont>
    <p:embeddedFont>
      <p:font typeface="윤고딕" charset="1" panose="020B0503000000000000"/>
      <p:regular r:id="rId12"/>
    </p:embeddedFont>
    <p:embeddedFont>
      <p:font typeface="Sprite Graffiti" charset="1" panose="000005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46871" y="5928373"/>
            <a:ext cx="4146377" cy="614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2"/>
              </a:lnSpc>
            </a:pPr>
            <a:r>
              <a:rPr lang="en-US" sz="3537">
                <a:solidFill>
                  <a:srgbClr val="004AAD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강지윤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910498" y="3438830"/>
            <a:ext cx="12467004" cy="2663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07"/>
              </a:lnSpc>
            </a:pPr>
            <a:r>
              <a:rPr lang="en-US" sz="15505" spc="-310">
                <a:solidFill>
                  <a:srgbClr val="004AAD"/>
                </a:solidFill>
                <a:latin typeface="제주한라산"/>
                <a:ea typeface="제주한라산"/>
                <a:cs typeface="제주한라산"/>
                <a:sym typeface="제주한라산"/>
              </a:rPr>
              <a:t>안녕하세요!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0621" y="2374676"/>
            <a:ext cx="12658845" cy="31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6"/>
              </a:lnSpc>
            </a:pPr>
            <a:r>
              <a:rPr lang="en-US" sz="2961">
                <a:solidFill>
                  <a:srgbClr val="004AA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작업 스타일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답답한거 안됨, 역할 분배 제대로가 좋아요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빨리빨리 합니다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시키는건 열심히 해요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연락 빨리봄(알바 중에도 봄)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다음날 오전 알바라서 당일에 많은 작업을 원하지 않습니다ㅠㅠ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9321" y="135889"/>
            <a:ext cx="8421059" cy="187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74"/>
              </a:lnSpc>
            </a:pPr>
            <a:r>
              <a:rPr lang="en-US" sz="10910">
                <a:solidFill>
                  <a:srgbClr val="004AAD"/>
                </a:solidFill>
                <a:latin typeface="Sprite Graffiti"/>
                <a:ea typeface="Sprite Graffiti"/>
                <a:cs typeface="Sprite Graffiti"/>
                <a:sym typeface="Sprite Graffiti"/>
              </a:rPr>
              <a:t>About 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00621" y="6075881"/>
            <a:ext cx="12658845" cy="3163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6"/>
              </a:lnSpc>
            </a:pPr>
            <a:r>
              <a:rPr lang="en-US" sz="2961">
                <a:solidFill>
                  <a:srgbClr val="004AA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경력 및 경험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웹크롤링해서 뭔가 만든적 있음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작년 스마톤 미디어파이프로 뭔가함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기설 때 자동차 자판기... 이런거 만든적 있음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CV 조금..? 웹페이지 조금...?</a:t>
            </a:r>
          </a:p>
          <a:p>
            <a:pPr algn="l" marL="639448" indent="-319724" lvl="1">
              <a:lnSpc>
                <a:spcPts val="4146"/>
              </a:lnSpc>
              <a:buFont typeface="Arial"/>
              <a:buChar char="•"/>
            </a:pPr>
            <a:r>
              <a:rPr lang="en-US" sz="2961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스마클 전반적인 일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4092" y="510643"/>
            <a:ext cx="6371726" cy="137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37"/>
              </a:lnSpc>
            </a:pPr>
            <a:r>
              <a:rPr lang="en-US" sz="8026">
                <a:solidFill>
                  <a:srgbClr val="004AAD"/>
                </a:solidFill>
                <a:latin typeface="제주한라산"/>
                <a:ea typeface="제주한라산"/>
                <a:cs typeface="제주한라산"/>
                <a:sym typeface="제주한라산"/>
              </a:rPr>
              <a:t>해보고 싶은 것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04092" y="2498147"/>
            <a:ext cx="16092182" cy="3334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3426" indent="-406713" lvl="1">
              <a:lnSpc>
                <a:spcPts val="5274"/>
              </a:lnSpc>
              <a:buAutoNum type="arabicPeriod" startAt="1"/>
            </a:pPr>
            <a:r>
              <a:rPr lang="en-US" sz="3767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 스마클 들어오면 한번 쯤은 하는</a:t>
            </a:r>
            <a:r>
              <a:rPr lang="en-US" sz="3767">
                <a:solidFill>
                  <a:srgbClr val="004AAD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챗봇</a:t>
            </a:r>
            <a:r>
              <a:rPr lang="en-US" sz="3767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 만들어보고 싶음</a:t>
            </a:r>
          </a:p>
          <a:p>
            <a:pPr algn="l" marL="1626852" indent="-542284" lvl="2">
              <a:lnSpc>
                <a:spcPts val="5274"/>
              </a:lnSpc>
              <a:buAutoNum type="alphaLcPeriod" startAt="1"/>
            </a:pPr>
            <a:r>
              <a:rPr lang="en-US" sz="3767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함께하시게 되면 주제부터 정해야 합니다. 미안합니다.</a:t>
            </a:r>
          </a:p>
          <a:p>
            <a:pPr algn="l" marL="813426" indent="-406713" lvl="1">
              <a:lnSpc>
                <a:spcPts val="5274"/>
              </a:lnSpc>
              <a:buAutoNum type="arabicPeriod" startAt="1"/>
            </a:pPr>
            <a:r>
              <a:rPr lang="en-US" sz="3767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세종대왕님처럼 사회에 이로운 것을 만들어 보고 싶음(주제가 좋은 것)</a:t>
            </a:r>
          </a:p>
          <a:p>
            <a:pPr algn="l">
              <a:lnSpc>
                <a:spcPts val="5274"/>
              </a:lnSpc>
            </a:pPr>
          </a:p>
          <a:p>
            <a:pPr algn="l">
              <a:lnSpc>
                <a:spcPts val="5274"/>
              </a:lnSpc>
            </a:pPr>
            <a:r>
              <a:rPr lang="en-US" sz="3767">
                <a:solidFill>
                  <a:srgbClr val="004AAD"/>
                </a:solidFill>
                <a:latin typeface="윤고딕"/>
                <a:ea typeface="윤고딕"/>
                <a:cs typeface="윤고딕"/>
                <a:sym typeface="윤고딕"/>
              </a:rPr>
              <a:t>제가 안해본 것을 해보고 싶어서 다른 분들 아이디어에 참여할 마음도 있습니다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DAG9w-MRUGI</dc:identifier>
  <dcterms:modified xsi:type="dcterms:W3CDTF">2011-08-01T06:04:30Z</dcterms:modified>
  <cp:revision>1</cp:revision>
  <dc:title>안녕하세요!</dc:title>
</cp:coreProperties>
</file>

<file path=docProps/thumbnail.jpeg>
</file>